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60" r:id="rId4"/>
    <p:sldId id="262" r:id="rId5"/>
    <p:sldId id="261" r:id="rId6"/>
    <p:sldId id="273" r:id="rId7"/>
    <p:sldId id="274" r:id="rId8"/>
    <p:sldId id="263" r:id="rId9"/>
    <p:sldId id="281" r:id="rId10"/>
    <p:sldId id="264" r:id="rId11"/>
    <p:sldId id="277" r:id="rId12"/>
    <p:sldId id="266" r:id="rId13"/>
    <p:sldId id="269" r:id="rId14"/>
    <p:sldId id="267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73" autoAdjust="0"/>
  </p:normalViewPr>
  <p:slideViewPr>
    <p:cSldViewPr>
      <p:cViewPr>
        <p:scale>
          <a:sx n="80" d="100"/>
          <a:sy n="80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053C2-B6C8-4ABD-8772-80557DB8397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ED449-12EE-493A-B917-4CF904F96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D449-12EE-493A-B917-4CF904F968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informer.com/page/nereabilitirovannyj-hranitel-muzeja-ili-molchanie-sotrudnikov-hersonesa" TargetMode="External"/><Relationship Id="rId7" Type="http://schemas.openxmlformats.org/officeDocument/2006/relationships/hyperlink" Target="https://chersonesos-sev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ernomor-journal.ru/wp-content/uploads/2019/01/23%20-shamsutdinova-prichernomor-2014-B.pdf" TargetMode="External"/><Relationship Id="rId5" Type="http://schemas.openxmlformats.org/officeDocument/2006/relationships/hyperlink" Target="http://www.vokrugsveta.ru/vs/article/2334/" TargetMode="External"/><Relationship Id="rId4" Type="http://schemas.openxmlformats.org/officeDocument/2006/relationships/hyperlink" Target="https://krarkh.cfuv.ru/wp-content/uploads/2017/11/006dianov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1"/>
            <a:ext cx="9138047" cy="68624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068" y="1357298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ХЕРСОНЕС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в годы Великой Отечественной войны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 1941 – 1945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гг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471488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Александрова Анастасия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ученица 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 класса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ГБОУ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Билингвальная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гимназия № 2»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047" cy="6862471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28728" y="1357298"/>
            <a:ext cx="728667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Музей посетили несколько археологов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Герке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Карстен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Рейгард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которые отмечали профессиональную компетентность и старательность А. К.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Тахтая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сохранении памятников. Это помогло сохранить памятники от разграбления.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Александр Кузьмич это делал, чтобы «…завоевать авторитет среди местных немцев в интересах хранения [Херсонеса] и самосохранения».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Александр Кузьмич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Тахтай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напишет в своих отчетах: «…как и все, что я делал в Херсонесе, работая с немцами, но не для них, а для Херсонеса, эта работа была вызвана моим глубоким, ни на минуту не поколебленным убеждением в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скоропреходящести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немецкого владычества и в неминуемости воссоединения Херсонеса с Великой Советской «Большой Землей»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Херсонес в годы войны\немцы в Херсонес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643314"/>
            <a:ext cx="1991890" cy="27189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1928802"/>
            <a:ext cx="3857652" cy="2585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Ъ</a:t>
            </a: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14290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Кузьмич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Тахтай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единственным  научным работником в Херсонесе. Он знал немецкий язык. Ему приходилось проводить по открытому немцами музею экскурсии для немецких солдат и офицеров, сопровождать по Херсонесу Розенберга, маршала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Антонеску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адмирала Шпрее. </a:t>
            </a:r>
            <a:endParaRPr lang="ru-RU" sz="1400" dirty="0"/>
          </a:p>
        </p:txBody>
      </p:sp>
      <p:pic>
        <p:nvPicPr>
          <p:cNvPr id="2" name="Picture 2" descr="C:\Users\User\Pictures\Херсонес в годы войны\46494_origin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71094"/>
            <a:ext cx="4214842" cy="2751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1"/>
            <a:ext cx="9138047" cy="6862471"/>
          </a:xfrm>
          <a:prstGeom prst="rect">
            <a:avLst/>
          </a:prstGeom>
          <a:noFill/>
        </p:spPr>
      </p:pic>
      <p:pic>
        <p:nvPicPr>
          <p:cNvPr id="1026" name="Picture 2" descr="C:\Users\User\Pictures\Херсонес в годы войны\2012-05-15-img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4082171" cy="2714644"/>
          </a:xfrm>
          <a:prstGeom prst="rect">
            <a:avLst/>
          </a:prstGeom>
          <a:noFill/>
        </p:spPr>
      </p:pic>
      <p:pic>
        <p:nvPicPr>
          <p:cNvPr id="1027" name="Picture 3" descr="C:\Users\User\Pictures\Херсонес в годы войны\2012-05-15-img07.jpg"/>
          <p:cNvPicPr>
            <a:picLocks noChangeAspect="1" noChangeArrowheads="1"/>
          </p:cNvPicPr>
          <p:nvPr/>
        </p:nvPicPr>
        <p:blipFill>
          <a:blip r:embed="rId4"/>
          <a:srcRect t="2660" r="4374"/>
          <a:stretch>
            <a:fillRect/>
          </a:stretch>
        </p:blipFill>
        <p:spPr bwMode="auto">
          <a:xfrm>
            <a:off x="5357818" y="428604"/>
            <a:ext cx="3643338" cy="2686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4000504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77825" algn="just" fontAlgn="base">
              <a:spcBef>
                <a:spcPct val="0"/>
              </a:spcBef>
              <a:spcAft>
                <a:spcPct val="0"/>
              </a:spcAft>
              <a:tabLst>
                <a:tab pos="6300788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Кузьмич сберег  более 100 тысяч музейных экспонатов.   Среди них плита III—II вв. до н. э. с изображением грифона, и мраморная капитель колонны IV в. до н. э., украшенную ажурным растительным орнаментом, которые фашисты уже запаковали в ящики и подписали: 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«Покорителю Крыма, барону фон </a:t>
            </a:r>
            <a:r>
              <a:rPr lang="ru-RU" sz="1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Манштейну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Ночью эти посылки исчезли. Александру Кузьмичу удалось их спрятать и чудом сохранить до освобождения Севастополя.                        </a:t>
            </a:r>
          </a:p>
          <a:p>
            <a:pPr lvl="0" indent="377825" algn="just" fontAlgn="base">
              <a:spcBef>
                <a:spcPct val="0"/>
              </a:spcBef>
              <a:spcAft>
                <a:spcPct val="0"/>
              </a:spcAft>
              <a:tabLst>
                <a:tab pos="6300788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А.К.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Тахтай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сумел сохранить мозаичный пол греческой бани II века до нашей эры – выдающийся памятник искусства античного мира, и не открыл этого места фашистам. В мире сохранилось только 4 подобных произведений искусства. </a:t>
            </a:r>
          </a:p>
          <a:p>
            <a:pPr indent="377825" algn="just" fontAlgn="base">
              <a:spcBef>
                <a:spcPct val="0"/>
              </a:spcBef>
              <a:spcAft>
                <a:spcPct val="0"/>
              </a:spcAft>
              <a:tabLst>
                <a:tab pos="6300788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октябре 1943 г. (в период оккупации Севастополя!) в Северо-Восточном районе городища, в 30 м от апсиды «базилики Крузе», А.К.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Тахтай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раскопал часовню, которую датировал XII-XIII вв. </a:t>
            </a:r>
          </a:p>
          <a:p>
            <a:pPr lvl="0" indent="341313" algn="just" fontAlgn="base">
              <a:spcBef>
                <a:spcPct val="0"/>
              </a:spcBef>
              <a:spcAft>
                <a:spcPct val="0"/>
              </a:spcAft>
              <a:tabLst>
                <a:tab pos="6300788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286124"/>
            <a:ext cx="7286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13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Гитлеровцы хотели вывезти в Германию ценнейшие экспонаты.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Ученый составил список ценностей, которые захватили оккупанты, а напротив  указал войсковые части, причастные к хищению.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1"/>
            <a:ext cx="9138047" cy="68624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освобождения и Севастополя частями Красной Армией</a:t>
            </a:r>
          </a:p>
          <a:p>
            <a:pPr algn="just"/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57290" y="642918"/>
            <a:ext cx="74295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апреля 1944 г. началась операция по освобождению Крыма и Севастополя. Еще шли освободительные бои за город, а и.о. директора музея, бывший заведующий феодальным отделом музея А. К.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Тахтай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сохранившихся музейных экспонатов 10 апреля 1944 г. открыл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Херсонесский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музей для осмотра (главным образом военными частями). С этого дня и до 16 апреля 1944 г. прошло около 1000 экскурсантов.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xn--80atdujec4e.xn--80acgfbsl1azdqr.xn--p1ai/files/2020/03/19/chersones/15(1)_%D0%A0%D0%B5%D1%88%D0%B5%D0%BD%D0%B8%D0%B5%20%D0%BE%20%D1%80%D0%B5%D1%8D%D0%B2%D0%B0%D0%BA%D1%83%D0%B0%D1%86%D0%B8%D0%B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214554"/>
            <a:ext cx="2428892" cy="315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/>
          <a:srcRect l="21680" t="17708" r="50195" b="25000"/>
          <a:stretch>
            <a:fillRect/>
          </a:stretch>
        </p:blipFill>
        <p:spPr bwMode="auto">
          <a:xfrm>
            <a:off x="642910" y="2021076"/>
            <a:ext cx="2428892" cy="27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5008" y="1785926"/>
            <a:ext cx="30003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 августа 1944 г. Исполком Севастопольского городского Совета депутатов трудящихся принял решение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«считать своевременным реэвакуацию Государственного </a:t>
            </a:r>
            <a:r>
              <a:rPr lang="ru-RU" sz="1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Херсонесского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историко-археологического музея из г. Свердловска в г. Севастополь (Херсонес): музейных коллекций и кадров научных работников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…».</a:t>
            </a:r>
          </a:p>
          <a:p>
            <a:pPr lvl="0" indent="215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ежеминутной угрозой ареста,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лагеря,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смерти </a:t>
            </a:r>
            <a:r>
              <a:rPr lang="ru-RU" sz="1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Тахтай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берег и хранил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музей. Почти чудом удалось Александру Кузьмичу спасти драгоценные мраморы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…», - отмечала  Ольга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Берггольц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после посещения Херсонеса в августе 1944 года.</a:t>
            </a:r>
          </a:p>
          <a:p>
            <a:pPr lvl="0" indent="21590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1590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5786454"/>
            <a:ext cx="7143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 февраля 1945 г., т.е. спустя три месяца после реэвакуации, музей в сокращенном виде приступил к обслуживанию посетителей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215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 открытии музея написала газета «Красный Черноморец» от 23 февраля 1945 г.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" y="-4471"/>
            <a:ext cx="9138047" cy="6862471"/>
          </a:xfrm>
          <a:prstGeom prst="rect">
            <a:avLst/>
          </a:prstGeom>
          <a:noFill/>
        </p:spPr>
      </p:pic>
      <p:pic>
        <p:nvPicPr>
          <p:cNvPr id="6145" name="Picture 1" descr="C:\Users\User\Pictures\Херсонес в годы войны\клементина Черчилль в Херсонес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04"/>
            <a:ext cx="6643734" cy="4074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4714884"/>
            <a:ext cx="750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апреля 1945 года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Севастополь посетила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Клементина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Черчилль, жена премьер – министра Великобритании.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Экскурсию по территории музея для госпожи Черчилль провел Александр Кузьмич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Тахтай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заведующий отделом Средневековья. Коллектив музея преподнес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Клементине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Черчилль в качестве подарка литературу, изданную научными сотрудниками музея: отчет о раскопках в Херсонесе в 1935-1936 годах, путеводители по античному и феодальному отделам, материалы Второй конференции археологов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" y="0"/>
            <a:ext cx="9138047" cy="68624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4285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Спасали  и сохранили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археологические памятники  и ценности Херсонеса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xn--80atdujec4e.xn--80acgfbsl1azdqr.xn--p1ai/files/2020/03/19/chersones/%D0%A1%D1%82%D1%80%D0%B6%D0%B5%D0%BB%D0%B5%D1%86%D0%BA%D0%B8%D0%B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000108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80atdujec4e.xn--80acgfbsl1azdqr.xn--p1ai/files/2020/03/19/chersones/13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5" y="1000108"/>
            <a:ext cx="2643205" cy="314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500166" y="4286256"/>
            <a:ext cx="35004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А.К.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Тахтай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 заведующий средневековым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отделом Государственного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Херсонесского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музея. 1938 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429256" y="4286256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С.Ф.Стржелецкий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научный сотрудник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Херсонесского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музея.  1950е годы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636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Главным эпиграфическим памятником Херсонеса является присяга граждан полиса. Слова присяги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херсонеситов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«…Я не предам Херсонеса…» стали девизом людей, сохранившим достояние музея здесь (в Севастополе) и в далеком Свердловске.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 подвиг Александра Кузьмича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Тахтая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Станислава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Францевича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Стржелецкого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69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0004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71802" y="500042"/>
            <a:ext cx="3234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85918" y="1000108"/>
            <a:ext cx="68580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Грушевская С. Хранитель музея или молчание сотрудников музея. – режим доступа: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https://ruinformer.com/page/nereabilitirovannyj-hranitel-muzeja-ili-molchanie-sotrudnikov-hersonesa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Т.В. Выставка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Херсонесский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музей в годы Великой Отечественной войны» (по архивным материалам) — режим доступа: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https://krarkh.cfuv.ru/wp-content/uploads/2017/11/006dianova.pdf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Культурная эвакуация: Херсонес Таврический. – режим доступа: http://культура.екатеринбург.рф/articles/723/i277179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A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1A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Пересунько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A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 Не предам Херсонеса. - режим доступа: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http://www.vokrugsveta.ru/vs/article/2334/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Шамсутдинова В.Ш.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Херсонесский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музей в годы фашистской оккупации. -режим доступа: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https://chernomor-journal.ru/wp-content/uploads/2019/01/23 -shamsutdinova-prichernomor-2014-B.pdf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Материалы сайта «Херсонес Таврический. Государственный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историко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археологический музей – заповедник » - режим доступа: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https://chersonesos-sev.ru</a:t>
            </a:r>
            <a:endParaRPr lang="ru-RU" sz="140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047" cy="68624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0694" y="4857760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войной музей располагал 18 зданиями. Работали в музее 43 человека</a:t>
            </a:r>
          </a:p>
        </p:txBody>
      </p:sp>
      <p:pic>
        <p:nvPicPr>
          <p:cNvPr id="29698" name="Picture 2" descr="C:\Users\User\Pictures\Херсонес в годы войны\mIqRkoCwv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51456"/>
            <a:ext cx="3214710" cy="2139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7143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214290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К.К.Костюшко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Валюжинич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1892 году основал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археологический музей «Склад местных древностей». В течение 20 лет он вел раскопки.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Благодаря его труду мы можем видеть главный эпиграфический памятник заповедника – мраморную плиту с текстом присяги граждан Херсонеса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Pictures\Херсонес в годы войны\херсонес 1.jpg"/>
          <p:cNvPicPr>
            <a:picLocks noChangeAspect="1" noChangeArrowheads="1"/>
          </p:cNvPicPr>
          <p:nvPr/>
        </p:nvPicPr>
        <p:blipFill>
          <a:blip r:embed="rId4"/>
          <a:srcRect l="561" t="3061" r="10449" b="6090"/>
          <a:stretch>
            <a:fillRect/>
          </a:stretch>
        </p:blipFill>
        <p:spPr bwMode="auto">
          <a:xfrm>
            <a:off x="5715008" y="142852"/>
            <a:ext cx="3286148" cy="2434184"/>
          </a:xfrm>
          <a:prstGeom prst="rect">
            <a:avLst/>
          </a:prstGeom>
          <a:noFill/>
        </p:spPr>
      </p:pic>
      <p:pic>
        <p:nvPicPr>
          <p:cNvPr id="1028" name="Picture 4" descr="C:\Users\User\Pictures\Херсонес в годы войны\херсонес 2.png"/>
          <p:cNvPicPr>
            <a:picLocks noChangeAspect="1" noChangeArrowheads="1"/>
          </p:cNvPicPr>
          <p:nvPr/>
        </p:nvPicPr>
        <p:blipFill>
          <a:blip r:embed="rId5"/>
          <a:srcRect l="2197" t="17539" r="6616" b="22087"/>
          <a:stretch>
            <a:fillRect/>
          </a:stretch>
        </p:blipFill>
        <p:spPr bwMode="auto">
          <a:xfrm>
            <a:off x="3714744" y="2428868"/>
            <a:ext cx="3929090" cy="194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71"/>
            <a:ext cx="9138047" cy="68624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3571876"/>
            <a:ext cx="2714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 июня 1941 года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 пришла война.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 июня 1941 года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дворе музея упала магнитная мина весом в полтонны.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xn--80atdujec4e.xn--80acgfbsl1azdqr.xn--p1ai/files/2020/03/19/chersones/1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7166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929322" y="642918"/>
            <a:ext cx="307183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работников музея на занятиях противовоздушной и химической обороны. Крайний справа − директор музея Иван Максименко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конце колонны −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С.Ф.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Стржелецкий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(слева)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А.К.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Тахтай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(справа). 1940 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/>
          <a:srcRect l="9375" t="17708" r="37890" b="25000"/>
          <a:stretch>
            <a:fillRect/>
          </a:stretch>
        </p:blipFill>
        <p:spPr bwMode="auto">
          <a:xfrm>
            <a:off x="4714876" y="3571876"/>
            <a:ext cx="4253808" cy="259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85918" y="5715016"/>
            <a:ext cx="3000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Здание античного отдела музея, пострадавшее в результате взрыва магнитной мины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" y="-4471"/>
            <a:ext cx="9138047" cy="68624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117693"/>
            <a:ext cx="7572428" cy="67403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период Великой Отечественной войны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 коллективом музея стояли задачи: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героической обороны Севастополя (1941 -1942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эвакуация археологических памятников и ценных экспонатов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Херсонесского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археологического музея,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просветительская и экскурсионная работа;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период оккупации (1942 – 1944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сохранение археологических памятников,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продолжение   раскопок и изучение археологических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памятников;    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освобождения  Севастополя частями Красной Армии: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сохранение археологических памятников;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освобождения Севастополя: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проведение экскурсий, возобновление музейной экспозиции,                         возвращение археологических памятников и ценных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экспонатов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Херсонесского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археологического        музея  из Свердловска,  возобновление экспозиции.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" y="-4471"/>
            <a:ext cx="9138047" cy="68624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7818" y="428604"/>
            <a:ext cx="34290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В 1941 году в городе был принят Мобилизационный план по эвакуации ряда учреждений и людей в тыл.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Среди таких учреждений числился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Херсонесский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музей.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благодаря директору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Херсонесского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историко-археологического музея И.Д.Максименко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смогли эвакуировать восемь тонн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археологических памятников и ценностей Херсонеса, которые упаковали в 108 ящиков: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ящик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упаковали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истории, культуры, искусства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 ящиках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находились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археологических раскопок  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1888 года по 1941 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xn--80atdujec4e.xn--80acgfbsl1azdqr.xn--p1ai/files/2020/03/19/chersones/03_%D0%9E%D0%BF%D0%B8%D1%81%D1%8C%20%D1%86%D0%B5%D0%BD%D0%BD%D0%BE%D1%81%D1%82%D0%B5%D0%B9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2"/>
            <a:ext cx="362998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5929330"/>
            <a:ext cx="357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Опись ценностей, эвакуируемых 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Херсонесского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археологического музея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" y="-4471"/>
            <a:ext cx="9138047" cy="68624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14285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Эвакуация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357686" y="642918"/>
            <a:ext cx="464347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сентября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1941 года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далось погрузить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ценный груз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корабль… После двух часов спешной работы все материалы были размещены в трюмах «Волги»…</a:t>
            </a:r>
          </a:p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Станислав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Францевич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сопровождавший ценный груз, в вагоне эшелона, отправившегося из Тбилиси в Свердловск, обустраивал свой быт. Поставил печурку, соорудил ложе, стол. Стол состоял из ящиков, на которые ученый положил стелу с текстом присяги граждан Херсонеса, поэтому слова клятвы всегда были перед глазами.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Стржелецкий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 вести записи в вагоне по пути в далекий Свердловск. Он отмечал, что каждое утро  и вечер читал Присягу граждан древнего Херсонеса.</a:t>
            </a:r>
          </a:p>
          <a:p>
            <a:pPr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 декабря 1941 г. вагон с имуществом музея был доставлен в Свердловск.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Путь от Севастополя до Свердловска занял 103 дня.</a:t>
            </a:r>
          </a:p>
          <a:p>
            <a:pPr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пути и эвакуации С. Ф.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Стржелецкий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занимался инвентаризацией памятников, архивных дел и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фотонегатеки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составлял описи эвакуированных памятников, проводил сверку памятников по инвентарным книгам.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127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Херсонес эвакуировал 11298 памятников за период с 1888 г. по 1940 г. Они были размещены «в Государственном музейном хранилище № 7, площадью 82 кв.м с дневным освещением, хорошо отапливаемым».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xn--80atdujec4e.xn--80acgfbsl1azdqr.xn--p1ai/files/2020/03/19/chersones/02_%D0%9A%D0%BE%D0%BC%D0%B0%D0%BD%D0%B4%D0%B8%D1%80%D0%BE%D0%B2%D0%BE%D1%87%D0%BD%D0%BE%D0%B5%20%D1%83%D0%B4%D0%BE%D1%81%D1%82%D0%BE%D0%B2%D0%B5%D1%80%D0%B5%D0%BD%D0%B8%D0%B5%20%D0%A1%D1%82%D1%80%D0%B6%D0%B5%D0%BB%D0%B5%D1%86%D0%BA%D0%BE%D0%B3%D0%BE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6"/>
            <a:ext cx="29289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728" y="528638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Командировочное удостоверение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С.Ф.Стрежелецкого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" y="-4471"/>
            <a:ext cx="9138047" cy="6862471"/>
          </a:xfrm>
          <a:prstGeom prst="rect">
            <a:avLst/>
          </a:prstGeom>
          <a:noFill/>
        </p:spPr>
      </p:pic>
      <p:pic>
        <p:nvPicPr>
          <p:cNvPr id="3" name="Рисунок 2" descr="http://xn--80atdujec4e.xn--80acgfbsl1azdqr.xn--p1ai/files/2020/03/19/chersones/%D0%92%D0%BE%D0%BB%D0%B3%D0%B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2500306"/>
            <a:ext cx="41434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Плавбаза «Волга», на которой эвакуировали ценности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Херсонесского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историко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археологического музея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xn--80atdujec4e.xn--80acgfbsl1azdqr.xn--p1ai/files/2020/03/19/chersones/05(01)_%D0%9A%D1%83%D1%80%D0%B1%D0%B0%D1%82%D0%BE%D0%B2%D0%B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42918"/>
            <a:ext cx="3643338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hist-urgi.urfu.ru/fileadmin/_processed_/e/9/csm_KHersones_049d1ca9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286124"/>
            <a:ext cx="3784866" cy="1857388"/>
          </a:xfrm>
          <a:prstGeom prst="rect">
            <a:avLst/>
          </a:prstGeom>
          <a:noFill/>
        </p:spPr>
      </p:pic>
      <p:pic>
        <p:nvPicPr>
          <p:cNvPr id="7" name="Рисунок 6" descr="http://xn--80atdujec4e.xn--80acgfbsl1azdqr.xn--p1ai/files/2020/03/19/chersones/12(1)_%D0%9F%D1%80%D0%B8%D0%B1%D1%8B%D1%82%D0%B8%D0%B5%20%D0%B2%20%D0%A1%D0%B2%D0%B5%D1%80%D0%B4%D0%BB%D0%BE%D0%B2%D1%81%D0%B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857628"/>
            <a:ext cx="4000528" cy="208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71604" y="535782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Документы о нахождении ценностей </a:t>
            </a:r>
            <a:r>
              <a:rPr lang="ru-RU" sz="1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Херсонесского</a:t>
            </a:r>
            <a:r>
              <a:rPr lang="ru-RU" sz="1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историко</a:t>
            </a:r>
            <a:r>
              <a:rPr lang="ru-RU" sz="1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археологического музея в Свердловске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" y="0"/>
            <a:ext cx="9138047" cy="68624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героическая оборона Севастополя (1941 -1942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785794"/>
            <a:ext cx="7286676" cy="230832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подготовка памятников к эвакуации;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продолжалась работа музея: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для подъёма морального духа защитников города организованы                                три выставки: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«Били, бьём и будем бить»,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«Героическое прошлое русского народа»,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выставка с осколками снарядов, мин, образцами парашютов,                                  которые сбрасывали вражеские бомбардировщики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071810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Летом 1941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проводили экскурсии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городищу Херсонеса для бойцов. </a:t>
            </a:r>
          </a:p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летний период 1941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работала основная выставка «История Херсонеса на материалах массовых и второстепенных, взятых из фондов музея».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500570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А.К.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Тахтай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Н.З.Федоров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регулярно осматривали раскопы и фиксировали находки на территории городища. Они  закопали в землю, чтобы уберечь от расхищения и вражеских снарядов, множество музейных ценностей. А.К.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Тахтай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течение всей обороны читал лекции в госпиталях, исследовал склеп с материалами позднеантичного периода.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Херсонес в годы войны\hello_html_769133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" y="0"/>
            <a:ext cx="9138047" cy="68624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142852"/>
            <a:ext cx="5081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период оккупации (1942 – 1944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928670"/>
            <a:ext cx="50006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60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период оккупации в Херсонесе оставались старожилы Севастополя. Смотрителем и хранителем фондов, памятников и зданий был назначен Николай Зиновьевич Федоров, который жил и работал в музее с 1907 года. Он имел 40 лет археологического стажа, получил звание Героя Труда. Н.З.Федоров спасал коллекцию музея и в годы гражданской войны.</a:t>
            </a:r>
          </a:p>
          <a:p>
            <a:pPr indent="2460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А.К.Тахтай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выехать в эвакуацию в силу обстоятельств не мог. Тогда он сказал И.Д. Максименко фразу, которая определила его дальнейшую судьбу: «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каждом аду должен быть свой Цербер, и я останусь таким цербером у этих святых камней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Кузьмич переписал присягу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херсонеситов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большой лист ватмана, повесил в своем кабинете. Позднее самые ценные оставшиеся экспонаты он перенес в подвальное помещение, здесь же разместил и текст присяги  граждан Херсонеса.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эвакуации экспонатов и архивов значительная часть музейных ценностей все-таки оставалась в Херсонесе. Для хранения оставшихся памятников были оборудованы две большие цистерны античного времени, толстым слоем засыпаны мозаичные полы средневековых храмов, часть научных материалов была укрыта в специальном хранилище.                   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7461" t="26042" r="31445" b="21875"/>
          <a:stretch>
            <a:fillRect/>
          </a:stretch>
        </p:blipFill>
        <p:spPr bwMode="auto">
          <a:xfrm>
            <a:off x="1428728" y="714356"/>
            <a:ext cx="17488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14414" y="3143248"/>
            <a:ext cx="2154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Николай Зиновьевич Федоров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xn--80atdujec4e.xn--80acgfbsl1azdqr.xn--p1ai/files/2020/03/19/chersones/13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00438"/>
            <a:ext cx="1714512" cy="221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728" y="5786454"/>
            <a:ext cx="1975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Александр Кузьмич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Тахтай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1564</Words>
  <Application>Microsoft Office PowerPoint</Application>
  <PresentationFormat>Экран (4:3)</PresentationFormat>
  <Paragraphs>205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OLGA_RUDENKO</dc:creator>
  <cp:lastModifiedBy>User</cp:lastModifiedBy>
  <cp:revision>126</cp:revision>
  <dcterms:created xsi:type="dcterms:W3CDTF">2020-05-11T18:48:11Z</dcterms:created>
  <dcterms:modified xsi:type="dcterms:W3CDTF">2020-05-17T05:30:33Z</dcterms:modified>
</cp:coreProperties>
</file>